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37310b3b662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37310b3b662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g37310b3b662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 name="Google Shape;62;g37310b3b662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g37310b3b662_0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 name="Google Shape;68;g37310b3b662_0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g37310b3b662_0_1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 name="Google Shape;74;g37310b3b662_0_1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37310b3b662_0_1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37310b3b662_0_1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37319b28bb4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37319b28bb4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g37310b3b662_0_1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 name="Google Shape;92;g37310b3b662_0_1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37310b3b662_0_1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37310b3b662_0_1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25"/>
            <a:ext cx="45720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dk1"/>
              </a:buClr>
              <a:buSzPts val="1800"/>
              <a:buChar char="●"/>
              <a:defRPr>
                <a:solidFill>
                  <a:schemeClr val="dk1"/>
                </a:solidFill>
              </a:defRPr>
            </a:lvl1pPr>
            <a:lvl2pPr indent="-317500" lvl="1" marL="914400">
              <a:spcBef>
                <a:spcPts val="0"/>
              </a:spcBef>
              <a:spcAft>
                <a:spcPts val="0"/>
              </a:spcAft>
              <a:buClr>
                <a:schemeClr val="dk1"/>
              </a:buClr>
              <a:buSzPts val="1400"/>
              <a:buChar char="○"/>
              <a:defRPr>
                <a:solidFill>
                  <a:schemeClr val="dk1"/>
                </a:solidFill>
              </a:defRPr>
            </a:lvl2pPr>
            <a:lvl3pPr indent="-317500" lvl="2" marL="1371600">
              <a:spcBef>
                <a:spcPts val="0"/>
              </a:spcBef>
              <a:spcAft>
                <a:spcPts val="0"/>
              </a:spcAft>
              <a:buClr>
                <a:schemeClr val="dk1"/>
              </a:buClr>
              <a:buSzPts val="1400"/>
              <a:buChar char="■"/>
              <a:defRPr>
                <a:solidFill>
                  <a:schemeClr val="dk1"/>
                </a:solidFill>
              </a:defRPr>
            </a:lvl3pPr>
            <a:lvl4pPr indent="-317500" lvl="3" marL="1828800">
              <a:spcBef>
                <a:spcPts val="0"/>
              </a:spcBef>
              <a:spcAft>
                <a:spcPts val="0"/>
              </a:spcAft>
              <a:buClr>
                <a:schemeClr val="dk1"/>
              </a:buClr>
              <a:buSzPts val="1400"/>
              <a:buChar char="●"/>
              <a:defRPr>
                <a:solidFill>
                  <a:schemeClr val="dk1"/>
                </a:solidFill>
              </a:defRPr>
            </a:lvl4pPr>
            <a:lvl5pPr indent="-317500" lvl="4" marL="2286000">
              <a:spcBef>
                <a:spcPts val="0"/>
              </a:spcBef>
              <a:spcAft>
                <a:spcPts val="0"/>
              </a:spcAft>
              <a:buClr>
                <a:schemeClr val="dk1"/>
              </a:buClr>
              <a:buSzPts val="1400"/>
              <a:buChar char="○"/>
              <a:defRPr>
                <a:solidFill>
                  <a:schemeClr val="dk1"/>
                </a:solidFill>
              </a:defRPr>
            </a:lvl5pPr>
            <a:lvl6pPr indent="-317500" lvl="5" marL="2743200">
              <a:spcBef>
                <a:spcPts val="0"/>
              </a:spcBef>
              <a:spcAft>
                <a:spcPts val="0"/>
              </a:spcAft>
              <a:buClr>
                <a:schemeClr val="dk1"/>
              </a:buClr>
              <a:buSzPts val="1400"/>
              <a:buChar char="■"/>
              <a:defRPr>
                <a:solidFill>
                  <a:schemeClr val="dk1"/>
                </a:solidFill>
              </a:defRPr>
            </a:lvl6pPr>
            <a:lvl7pPr indent="-317500" lvl="6" marL="3200400">
              <a:spcBef>
                <a:spcPts val="0"/>
              </a:spcBef>
              <a:spcAft>
                <a:spcPts val="0"/>
              </a:spcAft>
              <a:buClr>
                <a:schemeClr val="dk1"/>
              </a:buClr>
              <a:buSzPts val="1400"/>
              <a:buChar char="●"/>
              <a:defRPr>
                <a:solidFill>
                  <a:schemeClr val="dk1"/>
                </a:solidFill>
              </a:defRPr>
            </a:lvl7pPr>
            <a:lvl8pPr indent="-317500" lvl="7" marL="3657600">
              <a:spcBef>
                <a:spcPts val="0"/>
              </a:spcBef>
              <a:spcAft>
                <a:spcPts val="0"/>
              </a:spcAft>
              <a:buClr>
                <a:schemeClr val="dk1"/>
              </a:buClr>
              <a:buSzPts val="1400"/>
              <a:buChar char="○"/>
              <a:defRPr>
                <a:solidFill>
                  <a:schemeClr val="dk1"/>
                </a:solidFill>
              </a:defRPr>
            </a:lvl8pPr>
            <a:lvl9pPr indent="-317500" lvl="8" marL="4114800">
              <a:spcBef>
                <a:spcPts val="0"/>
              </a:spcBef>
              <a:spcAft>
                <a:spcPts val="0"/>
              </a:spcAft>
              <a:buClr>
                <a:schemeClr val="dk1"/>
              </a:buClr>
              <a:buSzPts val="1400"/>
              <a:buChar char="■"/>
              <a:defRPr>
                <a:solidFill>
                  <a:schemeClr val="dk1"/>
                </a:solidFill>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dark-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lt2"/>
              </a:buClr>
              <a:buSzPts val="1800"/>
              <a:buChar char="●"/>
              <a:defRPr sz="1800">
                <a:solidFill>
                  <a:schemeClr val="lt2"/>
                </a:solidFill>
              </a:defRPr>
            </a:lvl1pPr>
            <a:lvl2pPr indent="-317500" lvl="1" marL="914400">
              <a:lnSpc>
                <a:spcPct val="115000"/>
              </a:lnSpc>
              <a:spcBef>
                <a:spcPts val="0"/>
              </a:spcBef>
              <a:spcAft>
                <a:spcPts val="0"/>
              </a:spcAft>
              <a:buClr>
                <a:schemeClr val="lt2"/>
              </a:buClr>
              <a:buSzPts val="1400"/>
              <a:buChar char="○"/>
              <a:defRPr>
                <a:solidFill>
                  <a:schemeClr val="lt2"/>
                </a:solidFill>
              </a:defRPr>
            </a:lvl2pPr>
            <a:lvl3pPr indent="-317500" lvl="2" marL="1371600">
              <a:lnSpc>
                <a:spcPct val="115000"/>
              </a:lnSpc>
              <a:spcBef>
                <a:spcPts val="0"/>
              </a:spcBef>
              <a:spcAft>
                <a:spcPts val="0"/>
              </a:spcAft>
              <a:buClr>
                <a:schemeClr val="lt2"/>
              </a:buClr>
              <a:buSzPts val="1400"/>
              <a:buChar char="■"/>
              <a:defRPr>
                <a:solidFill>
                  <a:schemeClr val="lt2"/>
                </a:solidFill>
              </a:defRPr>
            </a:lvl3pPr>
            <a:lvl4pPr indent="-317500" lvl="3" marL="1828800">
              <a:lnSpc>
                <a:spcPct val="115000"/>
              </a:lnSpc>
              <a:spcBef>
                <a:spcPts val="0"/>
              </a:spcBef>
              <a:spcAft>
                <a:spcPts val="0"/>
              </a:spcAft>
              <a:buClr>
                <a:schemeClr val="lt2"/>
              </a:buClr>
              <a:buSzPts val="1400"/>
              <a:buChar char="●"/>
              <a:defRPr>
                <a:solidFill>
                  <a:schemeClr val="lt2"/>
                </a:solidFill>
              </a:defRPr>
            </a:lvl4pPr>
            <a:lvl5pPr indent="-317500" lvl="4" marL="2286000">
              <a:lnSpc>
                <a:spcPct val="115000"/>
              </a:lnSpc>
              <a:spcBef>
                <a:spcPts val="0"/>
              </a:spcBef>
              <a:spcAft>
                <a:spcPts val="0"/>
              </a:spcAft>
              <a:buClr>
                <a:schemeClr val="lt2"/>
              </a:buClr>
              <a:buSzPts val="1400"/>
              <a:buChar char="○"/>
              <a:defRPr>
                <a:solidFill>
                  <a:schemeClr val="lt2"/>
                </a:solidFill>
              </a:defRPr>
            </a:lvl5pPr>
            <a:lvl6pPr indent="-317500" lvl="5" marL="2743200">
              <a:lnSpc>
                <a:spcPct val="115000"/>
              </a:lnSpc>
              <a:spcBef>
                <a:spcPts val="0"/>
              </a:spcBef>
              <a:spcAft>
                <a:spcPts val="0"/>
              </a:spcAft>
              <a:buClr>
                <a:schemeClr val="lt2"/>
              </a:buClr>
              <a:buSzPts val="1400"/>
              <a:buChar char="■"/>
              <a:defRPr>
                <a:solidFill>
                  <a:schemeClr val="lt2"/>
                </a:solidFill>
              </a:defRPr>
            </a:lvl6pPr>
            <a:lvl7pPr indent="-317500" lvl="6" marL="3200400">
              <a:lnSpc>
                <a:spcPct val="115000"/>
              </a:lnSpc>
              <a:spcBef>
                <a:spcPts val="0"/>
              </a:spcBef>
              <a:spcAft>
                <a:spcPts val="0"/>
              </a:spcAft>
              <a:buClr>
                <a:schemeClr val="lt2"/>
              </a:buClr>
              <a:buSzPts val="1400"/>
              <a:buChar char="●"/>
              <a:defRPr>
                <a:solidFill>
                  <a:schemeClr val="lt2"/>
                </a:solidFill>
              </a:defRPr>
            </a:lvl7pPr>
            <a:lvl8pPr indent="-317500" lvl="7" marL="3657600">
              <a:lnSpc>
                <a:spcPct val="115000"/>
              </a:lnSpc>
              <a:spcBef>
                <a:spcPts val="0"/>
              </a:spcBef>
              <a:spcAft>
                <a:spcPts val="0"/>
              </a:spcAft>
              <a:buClr>
                <a:schemeClr val="lt2"/>
              </a:buClr>
              <a:buSzPts val="1400"/>
              <a:buChar char="○"/>
              <a:defRPr>
                <a:solidFill>
                  <a:schemeClr val="lt2"/>
                </a:solidFill>
              </a:defRPr>
            </a:lvl8pPr>
            <a:lvl9pPr indent="-317500" lvl="8" marL="4114800">
              <a:lnSpc>
                <a:spcPct val="115000"/>
              </a:lnSpc>
              <a:spcBef>
                <a:spcPts val="0"/>
              </a:spcBef>
              <a:spcAft>
                <a:spcPts val="0"/>
              </a:spcAft>
              <a:buClr>
                <a:schemeClr val="lt2"/>
              </a:buClr>
              <a:buSzPts val="1400"/>
              <a:buChar char="■"/>
              <a:defRPr>
                <a:solidFill>
                  <a:schemeClr val="lt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lt2"/>
                </a:solidFill>
              </a:defRPr>
            </a:lvl1pPr>
            <a:lvl2pPr lvl="1" algn="r">
              <a:buNone/>
              <a:defRPr sz="1000">
                <a:solidFill>
                  <a:schemeClr val="lt2"/>
                </a:solidFill>
              </a:defRPr>
            </a:lvl2pPr>
            <a:lvl3pPr lvl="2" algn="r">
              <a:buNone/>
              <a:defRPr sz="1000">
                <a:solidFill>
                  <a:schemeClr val="lt2"/>
                </a:solidFill>
              </a:defRPr>
            </a:lvl3pPr>
            <a:lvl4pPr lvl="3" algn="r">
              <a:buNone/>
              <a:defRPr sz="1000">
                <a:solidFill>
                  <a:schemeClr val="lt2"/>
                </a:solidFill>
              </a:defRPr>
            </a:lvl4pPr>
            <a:lvl5pPr lvl="4" algn="r">
              <a:buNone/>
              <a:defRPr sz="1000">
                <a:solidFill>
                  <a:schemeClr val="lt2"/>
                </a:solidFill>
              </a:defRPr>
            </a:lvl5pPr>
            <a:lvl6pPr lvl="5" algn="r">
              <a:buNone/>
              <a:defRPr sz="1000">
                <a:solidFill>
                  <a:schemeClr val="lt2"/>
                </a:solidFill>
              </a:defRPr>
            </a:lvl6pPr>
            <a:lvl7pPr lvl="6" algn="r">
              <a:buNone/>
              <a:defRPr sz="1000">
                <a:solidFill>
                  <a:schemeClr val="lt2"/>
                </a:solidFill>
              </a:defRPr>
            </a:lvl7pPr>
            <a:lvl8pPr lvl="7" algn="r">
              <a:buNone/>
              <a:defRPr sz="1000">
                <a:solidFill>
                  <a:schemeClr val="lt2"/>
                </a:solidFill>
              </a:defRPr>
            </a:lvl8pPr>
            <a:lvl9pPr lvl="8" algn="r">
              <a:buNone/>
              <a:defRPr sz="1000">
                <a:solidFill>
                  <a:schemeClr val="lt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3" name="Shape 53"/>
        <p:cNvGrpSpPr/>
        <p:nvPr/>
      </p:nvGrpSpPr>
      <p:grpSpPr>
        <a:xfrm>
          <a:off x="0" y="0"/>
          <a:ext cx="0" cy="0"/>
          <a:chOff x="0" y="0"/>
          <a:chExt cx="0" cy="0"/>
        </a:xfrm>
      </p:grpSpPr>
      <p:pic>
        <p:nvPicPr>
          <p:cNvPr id="54" name="Google Shape;54;p13" title="Final Logo PMS.jpg"/>
          <p:cNvPicPr preferRelativeResize="0"/>
          <p:nvPr/>
        </p:nvPicPr>
        <p:blipFill>
          <a:blip r:embed="rId4">
            <a:alphaModFix/>
          </a:blip>
          <a:stretch>
            <a:fillRect/>
          </a:stretch>
        </p:blipFill>
        <p:spPr>
          <a:xfrm>
            <a:off x="1995511" y="3198400"/>
            <a:ext cx="1790264" cy="792600"/>
          </a:xfrm>
          <a:prstGeom prst="rect">
            <a:avLst/>
          </a:prstGeom>
          <a:noFill/>
          <a:ln>
            <a:noFill/>
          </a:ln>
        </p:spPr>
      </p:pic>
      <p:sp>
        <p:nvSpPr>
          <p:cNvPr id="55" name="Google Shape;55;p13"/>
          <p:cNvSpPr txBox="1"/>
          <p:nvPr>
            <p:ph idx="1" type="subTitle"/>
          </p:nvPr>
        </p:nvSpPr>
        <p:spPr>
          <a:xfrm>
            <a:off x="311700" y="3076000"/>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sz="2200"/>
              <a:t>Hosted by SRACLC </a:t>
            </a:r>
            <a:endParaRPr sz="22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9" name="Shape 59"/>
        <p:cNvGrpSpPr/>
        <p:nvPr/>
      </p:nvGrpSpPr>
      <p:grpSpPr>
        <a:xfrm>
          <a:off x="0" y="0"/>
          <a:ext cx="0" cy="0"/>
          <a:chOff x="0" y="0"/>
          <a:chExt cx="0" cy="0"/>
        </a:xfrm>
      </p:grpSpPr>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 name="Shape 63"/>
        <p:cNvGrpSpPr/>
        <p:nvPr/>
      </p:nvGrpSpPr>
      <p:grpSpPr>
        <a:xfrm>
          <a:off x="0" y="0"/>
          <a:ext cx="0" cy="0"/>
          <a:chOff x="0" y="0"/>
          <a:chExt cx="0" cy="0"/>
        </a:xfrm>
      </p:grpSpPr>
      <p:sp>
        <p:nvSpPr>
          <p:cNvPr id="64" name="Google Shape;64;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How does this affect you?</a:t>
            </a:r>
            <a:endParaRPr/>
          </a:p>
        </p:txBody>
      </p:sp>
      <p:sp>
        <p:nvSpPr>
          <p:cNvPr id="65" name="Google Shape;65;p1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Upcoming Health Paperwork Requirement - Effective December 1, 2025</a:t>
            </a:r>
            <a:endParaRPr/>
          </a:p>
          <a:p>
            <a:pPr indent="-342900" lvl="0" marL="457200" rtl="0" algn="l">
              <a:spcBef>
                <a:spcPts val="1200"/>
              </a:spcBef>
              <a:spcAft>
                <a:spcPts val="0"/>
              </a:spcAft>
              <a:buSzPts val="1800"/>
              <a:buChar char="●"/>
            </a:pPr>
            <a:r>
              <a:rPr lang="en"/>
              <a:t>Health History Submission</a:t>
            </a:r>
            <a:endParaRPr/>
          </a:p>
          <a:p>
            <a:pPr indent="-317500" lvl="1" marL="914400" rtl="0" algn="l">
              <a:spcBef>
                <a:spcPts val="0"/>
              </a:spcBef>
              <a:spcAft>
                <a:spcPts val="0"/>
              </a:spcAft>
              <a:buSzPts val="1400"/>
              <a:buChar char="○"/>
            </a:pPr>
            <a:r>
              <a:rPr lang="en"/>
              <a:t>Only submitted by parents/guardians or athletes.</a:t>
            </a:r>
            <a:endParaRPr strike="sngStrike">
              <a:solidFill>
                <a:srgbClr val="FF0000"/>
              </a:solidFill>
            </a:endParaRPr>
          </a:p>
          <a:p>
            <a:pPr indent="-317500" lvl="1" marL="914400" rtl="0" algn="l">
              <a:spcBef>
                <a:spcPts val="0"/>
              </a:spcBef>
              <a:spcAft>
                <a:spcPts val="0"/>
              </a:spcAft>
              <a:buSzPts val="1400"/>
              <a:buChar char="○"/>
            </a:pPr>
            <a:r>
              <a:rPr lang="en"/>
              <a:t>Parents/guardians and/or athletes will have to keep track of their expiration dates.</a:t>
            </a:r>
            <a:endParaRPr/>
          </a:p>
          <a:p>
            <a:pPr indent="-342900" lvl="0" marL="457200" rtl="0" algn="l">
              <a:spcBef>
                <a:spcPts val="0"/>
              </a:spcBef>
              <a:spcAft>
                <a:spcPts val="0"/>
              </a:spcAft>
              <a:buSzPts val="1800"/>
              <a:buChar char="●"/>
            </a:pPr>
            <a:r>
              <a:rPr lang="en"/>
              <a:t>Eligibility Requirement</a:t>
            </a:r>
            <a:endParaRPr/>
          </a:p>
          <a:p>
            <a:pPr indent="-342900" lvl="0" marL="457200" rtl="0" algn="l">
              <a:spcBef>
                <a:spcPts val="0"/>
              </a:spcBef>
              <a:spcAft>
                <a:spcPts val="0"/>
              </a:spcAft>
              <a:buSzPts val="1800"/>
              <a:buChar char="●"/>
            </a:pPr>
            <a:r>
              <a:rPr lang="en"/>
              <a:t>No Paper Forms Accepted</a:t>
            </a:r>
            <a:endParaRPr/>
          </a:p>
          <a:p>
            <a:pPr indent="-317500" lvl="1" marL="914400" rtl="0" algn="l">
              <a:spcBef>
                <a:spcPts val="0"/>
              </a:spcBef>
              <a:spcAft>
                <a:spcPts val="0"/>
              </a:spcAft>
              <a:buSzPts val="1400"/>
              <a:buChar char="○"/>
            </a:pPr>
            <a:r>
              <a:rPr lang="en"/>
              <a:t>Health History forms and Class A’s will be all on the COE online portal</a:t>
            </a:r>
            <a:endParaRPr/>
          </a:p>
          <a:p>
            <a:pPr indent="-342900" lvl="0" marL="457200" rtl="0" algn="l">
              <a:spcBef>
                <a:spcPts val="0"/>
              </a:spcBef>
              <a:spcAft>
                <a:spcPts val="0"/>
              </a:spcAft>
              <a:buSzPts val="1800"/>
              <a:buChar char="●"/>
            </a:pPr>
            <a:r>
              <a:rPr lang="en"/>
              <a:t>Coach-Led Rollout</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 name="Shape 69"/>
        <p:cNvGrpSpPr/>
        <p:nvPr/>
      </p:nvGrpSpPr>
      <p:grpSpPr>
        <a:xfrm>
          <a:off x="0" y="0"/>
          <a:ext cx="0" cy="0"/>
          <a:chOff x="0" y="0"/>
          <a:chExt cx="0" cy="0"/>
        </a:xfrm>
      </p:grpSpPr>
      <p:sp>
        <p:nvSpPr>
          <p:cNvPr id="70" name="Google Shape;70;p1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When to Register</a:t>
            </a:r>
            <a:endParaRPr/>
          </a:p>
        </p:txBody>
      </p:sp>
      <p:sp>
        <p:nvSpPr>
          <p:cNvPr id="71" name="Google Shape;71;p1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If your athlete’s Health History or Athlete Registration form (or old Medical Form) expires before their next event.</a:t>
            </a:r>
            <a:endParaRPr/>
          </a:p>
          <a:p>
            <a:pPr indent="-342900" lvl="0" marL="457200" rtl="0" algn="l">
              <a:spcBef>
                <a:spcPts val="0"/>
              </a:spcBef>
              <a:spcAft>
                <a:spcPts val="0"/>
              </a:spcAft>
              <a:buSzPts val="1800"/>
              <a:buChar char="●"/>
            </a:pPr>
            <a:r>
              <a:rPr lang="en"/>
              <a:t>If they’re a new athlete</a:t>
            </a:r>
            <a:endParaRPr/>
          </a:p>
          <a:p>
            <a:pPr indent="-342900" lvl="0" marL="457200" rtl="0" algn="l">
              <a:spcBef>
                <a:spcPts val="0"/>
              </a:spcBef>
              <a:spcAft>
                <a:spcPts val="0"/>
              </a:spcAft>
              <a:buSzPts val="1800"/>
              <a:buChar char="●"/>
            </a:pPr>
            <a:r>
              <a:rPr lang="en"/>
              <a:t>All athletes competing on or after December 1, 2025, must be </a:t>
            </a:r>
            <a:r>
              <a:rPr lang="en"/>
              <a:t>registered</a:t>
            </a:r>
            <a:r>
              <a:rPr lang="en"/>
              <a:t> and valid in the COE.</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 name="Shape 75"/>
        <p:cNvGrpSpPr/>
        <p:nvPr/>
      </p:nvGrpSpPr>
      <p:grpSpPr>
        <a:xfrm>
          <a:off x="0" y="0"/>
          <a:ext cx="0" cy="0"/>
          <a:chOff x="0" y="0"/>
          <a:chExt cx="0" cy="0"/>
        </a:xfrm>
      </p:grpSpPr>
      <p:sp>
        <p:nvSpPr>
          <p:cNvPr id="76" name="Google Shape;76;p1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Registering On the COE</a:t>
            </a:r>
            <a:endParaRPr/>
          </a:p>
        </p:txBody>
      </p:sp>
      <p:sp>
        <p:nvSpPr>
          <p:cNvPr id="77" name="Google Shape;77;p1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Preferably done </a:t>
            </a:r>
            <a:r>
              <a:rPr lang="en"/>
              <a:t>through</a:t>
            </a:r>
            <a:r>
              <a:rPr lang="en"/>
              <a:t> a parent/guardian account by registering a new athlete </a:t>
            </a:r>
            <a:endParaRPr/>
          </a:p>
          <a:p>
            <a:pPr indent="-317500" lvl="1" marL="914400" rtl="0" algn="l">
              <a:spcBef>
                <a:spcPts val="0"/>
              </a:spcBef>
              <a:spcAft>
                <a:spcPts val="0"/>
              </a:spcAft>
              <a:buSzPts val="1400"/>
              <a:buChar char="○"/>
            </a:pPr>
            <a:r>
              <a:rPr lang="en"/>
              <a:t>Parent/guardian would set up their account first and then register a new athlete once signed in</a:t>
            </a:r>
            <a:endParaRPr/>
          </a:p>
          <a:p>
            <a:pPr indent="-342900" lvl="0" marL="457200" rtl="0" algn="l">
              <a:spcBef>
                <a:spcPts val="0"/>
              </a:spcBef>
              <a:spcAft>
                <a:spcPts val="0"/>
              </a:spcAft>
              <a:buSzPts val="1800"/>
              <a:buChar char="●"/>
            </a:pPr>
            <a:r>
              <a:rPr lang="en"/>
              <a:t>Athletes may register themselves if they are their own guardian</a:t>
            </a:r>
            <a:endParaRPr/>
          </a:p>
          <a:p>
            <a:pPr indent="-342900" lvl="0" marL="457200" rtl="0" algn="l">
              <a:spcBef>
                <a:spcPts val="0"/>
              </a:spcBef>
              <a:spcAft>
                <a:spcPts val="0"/>
              </a:spcAft>
              <a:buSzPts val="1800"/>
              <a:buChar char="●"/>
            </a:pPr>
            <a:r>
              <a:rPr lang="en"/>
              <a:t>Athletes and parents/guardians that have other roles</a:t>
            </a:r>
            <a:endParaRPr/>
          </a:p>
          <a:p>
            <a:pPr indent="-317500" lvl="1" marL="914400" rtl="0" algn="l">
              <a:spcBef>
                <a:spcPts val="0"/>
              </a:spcBef>
              <a:spcAft>
                <a:spcPts val="0"/>
              </a:spcAft>
              <a:buSzPts val="1400"/>
              <a:buChar char="○"/>
            </a:pPr>
            <a:r>
              <a:rPr b="1" lang="en"/>
              <a:t>Parents that are also coaches</a:t>
            </a:r>
            <a:r>
              <a:rPr lang="en"/>
              <a:t>: Register on the COE as a coach first and then apply </a:t>
            </a:r>
            <a:r>
              <a:rPr lang="en"/>
              <a:t>yourself to a parent/guardian role once signed in.</a:t>
            </a:r>
            <a:endParaRPr/>
          </a:p>
          <a:p>
            <a:pPr indent="-317500" lvl="2" marL="1371600" rtl="0" algn="l">
              <a:spcBef>
                <a:spcPts val="0"/>
              </a:spcBef>
              <a:spcAft>
                <a:spcPts val="0"/>
              </a:spcAft>
              <a:buSzPts val="1400"/>
              <a:buChar char="■"/>
            </a:pPr>
            <a:r>
              <a:rPr lang="en"/>
              <a:t>May have to have Meagan Vehrs email S.O. to assist with this</a:t>
            </a:r>
            <a:endParaRPr strike="sngStrike">
              <a:solidFill>
                <a:srgbClr val="FF000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sp>
        <p:nvSpPr>
          <p:cNvPr id="82" name="Google Shape;82;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1820"/>
              <a:t>FAQ</a:t>
            </a:r>
            <a:endParaRPr sz="1820"/>
          </a:p>
        </p:txBody>
      </p:sp>
      <p:sp>
        <p:nvSpPr>
          <p:cNvPr id="83" name="Google Shape;83;p1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 sz="1820">
                <a:solidFill>
                  <a:schemeClr val="dk1"/>
                </a:solidFill>
              </a:rPr>
              <a:t>What’s the difference between “Register New Participant” and “Add Participant”?</a:t>
            </a:r>
            <a:endParaRPr b="1"/>
          </a:p>
          <a:p>
            <a:pPr indent="-342900" lvl="0" marL="457200" rtl="0" algn="l">
              <a:spcBef>
                <a:spcPts val="0"/>
              </a:spcBef>
              <a:spcAft>
                <a:spcPts val="0"/>
              </a:spcAft>
              <a:buSzPts val="1800"/>
              <a:buChar char="●"/>
            </a:pPr>
            <a:r>
              <a:rPr b="1" lang="en"/>
              <a:t>Register New Participant: </a:t>
            </a:r>
            <a:r>
              <a:rPr lang="en"/>
              <a:t>For brand-new athletes who don’t have a COE profile yet.</a:t>
            </a:r>
            <a:endParaRPr/>
          </a:p>
          <a:p>
            <a:pPr indent="-317500" lvl="1" marL="914400" rtl="0" algn="l">
              <a:spcBef>
                <a:spcPts val="0"/>
              </a:spcBef>
              <a:spcAft>
                <a:spcPts val="0"/>
              </a:spcAft>
              <a:buSzPts val="1400"/>
              <a:buChar char="○"/>
            </a:pPr>
            <a:r>
              <a:rPr lang="en"/>
              <a:t>This will be almost everyone at this point since this is new.</a:t>
            </a:r>
            <a:endParaRPr/>
          </a:p>
          <a:p>
            <a:pPr indent="-342900" lvl="0" marL="457200" rtl="0" algn="l">
              <a:spcBef>
                <a:spcPts val="0"/>
              </a:spcBef>
              <a:spcAft>
                <a:spcPts val="0"/>
              </a:spcAft>
              <a:buSzPts val="1800"/>
              <a:buChar char="●"/>
            </a:pPr>
            <a:r>
              <a:rPr b="1" lang="en"/>
              <a:t>Add Participant: </a:t>
            </a:r>
            <a:r>
              <a:rPr lang="en"/>
              <a:t>To invite an existing COE athlete to your agency’s roster.</a:t>
            </a:r>
            <a:endParaRPr/>
          </a:p>
          <a:p>
            <a:pPr indent="-317500" lvl="1" marL="914400" rtl="0" algn="l">
              <a:spcBef>
                <a:spcPts val="0"/>
              </a:spcBef>
              <a:spcAft>
                <a:spcPts val="0"/>
              </a:spcAft>
              <a:buSzPts val="1400"/>
              <a:buChar char="○"/>
            </a:pPr>
            <a:r>
              <a:rPr lang="en"/>
              <a:t>They will appear on your account once accepted.</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FAQ</a:t>
            </a:r>
            <a:endParaRPr/>
          </a:p>
        </p:txBody>
      </p:sp>
      <p:sp>
        <p:nvSpPr>
          <p:cNvPr id="89" name="Google Shape;89;p19"/>
          <p:cNvSpPr txBox="1"/>
          <p:nvPr>
            <p:ph idx="1" type="body"/>
          </p:nvPr>
        </p:nvSpPr>
        <p:spPr>
          <a:xfrm>
            <a:off x="145250" y="1169100"/>
            <a:ext cx="8520600" cy="3416400"/>
          </a:xfrm>
          <a:prstGeom prst="rect">
            <a:avLst/>
          </a:prstGeom>
        </p:spPr>
        <p:txBody>
          <a:bodyPr anchorCtr="0" anchor="t" bIns="91425" lIns="91425" spcFirstLastPara="1" rIns="91425" wrap="square" tIns="91425">
            <a:normAutofit fontScale="92500" lnSpcReduction="20000"/>
          </a:bodyPr>
          <a:lstStyle/>
          <a:p>
            <a:pPr indent="0" lvl="0" marL="0" rtl="0" algn="l">
              <a:spcBef>
                <a:spcPts val="0"/>
              </a:spcBef>
              <a:spcAft>
                <a:spcPts val="0"/>
              </a:spcAft>
              <a:buNone/>
            </a:pPr>
            <a:r>
              <a:rPr lang="en"/>
              <a:t>What if an athlete/guardian does not have access to a device to register?</a:t>
            </a:r>
            <a:endParaRPr/>
          </a:p>
          <a:p>
            <a:pPr indent="-334327" lvl="0" marL="457200" rtl="0" algn="l">
              <a:spcBef>
                <a:spcPts val="0"/>
              </a:spcBef>
              <a:spcAft>
                <a:spcPts val="0"/>
              </a:spcAft>
              <a:buSzPct val="100000"/>
              <a:buChar char="●"/>
            </a:pPr>
            <a:r>
              <a:rPr lang="en"/>
              <a:t>SRACLC will submit this for athletes only for special circumstances.</a:t>
            </a:r>
            <a:endParaRPr/>
          </a:p>
          <a:p>
            <a:pPr indent="-334327" lvl="0" marL="457200" rtl="0" algn="l">
              <a:spcBef>
                <a:spcPts val="0"/>
              </a:spcBef>
              <a:spcAft>
                <a:spcPts val="0"/>
              </a:spcAft>
              <a:buSzPct val="128571"/>
              <a:buChar char="●"/>
            </a:pPr>
            <a:r>
              <a:rPr lang="en" sz="1400"/>
              <a:t>Group Homes may fill out Health History information and send e-signature requests to guardians.</a:t>
            </a:r>
            <a:endParaRPr sz="1400"/>
          </a:p>
          <a:p>
            <a:pPr indent="-310832" lvl="0" marL="457200" rtl="0" algn="l">
              <a:spcBef>
                <a:spcPts val="0"/>
              </a:spcBef>
              <a:spcAft>
                <a:spcPts val="0"/>
              </a:spcAft>
              <a:buSzPct val="100000"/>
              <a:buChar char="●"/>
            </a:pPr>
            <a:r>
              <a:rPr lang="en" sz="1400"/>
              <a:t>Contact S.O. Region B to make a plan.</a:t>
            </a:r>
            <a:endParaRPr sz="1400"/>
          </a:p>
          <a:p>
            <a:pPr indent="-310832" lvl="0" marL="457200" rtl="0" algn="l">
              <a:spcBef>
                <a:spcPts val="0"/>
              </a:spcBef>
              <a:spcAft>
                <a:spcPts val="0"/>
              </a:spcAft>
              <a:buSzPct val="100000"/>
              <a:buChar char="●"/>
            </a:pPr>
            <a:r>
              <a:rPr lang="en" sz="1400"/>
              <a:t>Print, mailing, and upload signed forms.</a:t>
            </a:r>
            <a:endParaRPr sz="1400"/>
          </a:p>
          <a:p>
            <a:pPr indent="0" lvl="0" marL="0" rtl="0" algn="l">
              <a:spcBef>
                <a:spcPts val="1200"/>
              </a:spcBef>
              <a:spcAft>
                <a:spcPts val="0"/>
              </a:spcAft>
              <a:buNone/>
            </a:pPr>
            <a:r>
              <a:t/>
            </a:r>
            <a:endParaRPr sz="1400"/>
          </a:p>
          <a:p>
            <a:pPr indent="0" lvl="0" marL="0" rtl="0" algn="l">
              <a:spcBef>
                <a:spcPts val="1200"/>
              </a:spcBef>
              <a:spcAft>
                <a:spcPts val="0"/>
              </a:spcAft>
              <a:buNone/>
            </a:pPr>
            <a:r>
              <a:rPr lang="en"/>
              <a:t>What if my current medical form expires during or after our rollout phase?</a:t>
            </a:r>
            <a:endParaRPr/>
          </a:p>
          <a:p>
            <a:pPr indent="-334327" lvl="0" marL="457200" rtl="0" algn="l">
              <a:spcBef>
                <a:spcPts val="0"/>
              </a:spcBef>
              <a:spcAft>
                <a:spcPts val="0"/>
              </a:spcAft>
              <a:buSzPct val="128571"/>
              <a:buChar char="●"/>
            </a:pPr>
            <a:r>
              <a:rPr lang="en" sz="1400"/>
              <a:t>If an athlete with current paperwork is fine for his Oct. 18, Volleyball Event since he is already eligible during the rollout phase. This athlete will need to be in the COE for his Dec. 5 Snowshoe Event.</a:t>
            </a:r>
            <a:endParaRPr sz="1400"/>
          </a:p>
          <a:p>
            <a:pPr indent="-310832" lvl="0" marL="457200" rtl="0" algn="l">
              <a:spcBef>
                <a:spcPts val="0"/>
              </a:spcBef>
              <a:spcAft>
                <a:spcPts val="0"/>
              </a:spcAft>
              <a:buSzPct val="100000"/>
              <a:buChar char="●"/>
            </a:pPr>
            <a:r>
              <a:rPr lang="en" sz="1400"/>
              <a:t>If an athlete’s Health History expires after our rollout phase, they will need to submit updated forms through the COE to be eligible for the October 12 Volleyball Event. </a:t>
            </a:r>
            <a:endParaRPr sz="1400"/>
          </a:p>
          <a:p>
            <a:pPr indent="0" lvl="0" marL="0" rtl="0" algn="l">
              <a:spcBef>
                <a:spcPts val="1200"/>
              </a:spcBef>
              <a:spcAft>
                <a:spcPts val="0"/>
              </a:spcAft>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2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FAQ</a:t>
            </a:r>
            <a:endParaRPr/>
          </a:p>
        </p:txBody>
      </p:sp>
      <p:sp>
        <p:nvSpPr>
          <p:cNvPr id="95" name="Google Shape;95;p2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 sz="2800">
                <a:solidFill>
                  <a:schemeClr val="dk1"/>
                </a:solidFill>
              </a:rPr>
              <a:t>My</a:t>
            </a:r>
            <a:r>
              <a:rPr lang="en" sz="2800">
                <a:solidFill>
                  <a:schemeClr val="dk1"/>
                </a:solidFill>
              </a:rPr>
              <a:t> athlete competes with multiple agencies, how do I register?</a:t>
            </a:r>
            <a:endParaRPr/>
          </a:p>
          <a:p>
            <a:pPr indent="0" lvl="0" marL="0" rtl="0" algn="l">
              <a:spcBef>
                <a:spcPts val="0"/>
              </a:spcBef>
              <a:spcAft>
                <a:spcPts val="0"/>
              </a:spcAft>
              <a:buNone/>
            </a:pPr>
            <a:r>
              <a:t/>
            </a:r>
            <a:endParaRPr/>
          </a:p>
          <a:p>
            <a:pPr indent="0" lvl="0" marL="0" rtl="0" algn="l">
              <a:spcBef>
                <a:spcPts val="1200"/>
              </a:spcBef>
              <a:spcAft>
                <a:spcPts val="0"/>
              </a:spcAft>
              <a:buNone/>
            </a:pPr>
            <a:r>
              <a:rPr lang="en"/>
              <a:t>You should be able to select multiple agencies while registering in the portal.</a:t>
            </a:r>
            <a:endParaRPr/>
          </a:p>
          <a:p>
            <a:pPr indent="0" lvl="0" marL="0" rtl="0" algn="l">
              <a:spcBef>
                <a:spcPts val="1200"/>
              </a:spcBef>
              <a:spcAft>
                <a:spcPts val="1200"/>
              </a:spcAft>
              <a:buNone/>
            </a:pPr>
            <a:r>
              <a:rPr lang="en"/>
              <a:t>If you don’t have the option to select multiple agencies, contact Meagan Vehrs and we will have Special Olympics tag your athlete to more than one agency.</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2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Additional Information</a:t>
            </a:r>
            <a:endParaRPr/>
          </a:p>
        </p:txBody>
      </p:sp>
      <p:sp>
        <p:nvSpPr>
          <p:cNvPr id="101" name="Google Shape;101;p2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If you have issues accessing your account for any reason, </a:t>
            </a:r>
            <a:r>
              <a:rPr b="1" lang="en" u="sng"/>
              <a:t>never </a:t>
            </a:r>
            <a:r>
              <a:rPr lang="en"/>
              <a:t>create a new account. Please contact Meagan Vehrs and she will contact Special Olympics regarding the issue.</a:t>
            </a:r>
            <a:endParaRPr/>
          </a:p>
          <a:p>
            <a:pPr indent="-342900" lvl="0" marL="457200" rtl="0" algn="l">
              <a:spcBef>
                <a:spcPts val="0"/>
              </a:spcBef>
              <a:spcAft>
                <a:spcPts val="0"/>
              </a:spcAft>
              <a:buSzPts val="1800"/>
              <a:buChar char="●"/>
            </a:pPr>
            <a:r>
              <a:rPr lang="en"/>
              <a:t>Forms will still require the athlete (if they are their own guardian) or their legal guardian to sign. E-signatures are accepted on the portal.</a:t>
            </a:r>
            <a:endParaRPr/>
          </a:p>
          <a:p>
            <a:pPr indent="-317500" lvl="1" marL="914400" rtl="0" algn="l">
              <a:spcBef>
                <a:spcPts val="0"/>
              </a:spcBef>
              <a:spcAft>
                <a:spcPts val="0"/>
              </a:spcAft>
              <a:buSzPts val="1400"/>
              <a:buChar char="○"/>
            </a:pPr>
            <a:r>
              <a:rPr lang="en"/>
              <a:t>Any updates to the Health History Form require a new signature. The expiration date will be reset for 365 days from the update.</a:t>
            </a:r>
            <a:endParaRPr/>
          </a:p>
          <a:p>
            <a:pPr indent="-342900" lvl="0" marL="457200" rtl="0" algn="l">
              <a:spcBef>
                <a:spcPts val="0"/>
              </a:spcBef>
              <a:spcAft>
                <a:spcPts val="0"/>
              </a:spcAft>
              <a:buSzPts val="1800"/>
              <a:buChar char="●"/>
            </a:pPr>
            <a:r>
              <a:rPr lang="en"/>
              <a:t>Accommodation Forms will still need to be completed for competitions.</a:t>
            </a:r>
            <a:endParaRPr/>
          </a:p>
          <a:p>
            <a:pPr indent="-342900" lvl="0" marL="457200" rtl="0" algn="l">
              <a:spcBef>
                <a:spcPts val="0"/>
              </a:spcBef>
              <a:spcAft>
                <a:spcPts val="0"/>
              </a:spcAft>
              <a:buSzPts val="1800"/>
              <a:buChar char="●"/>
            </a:pPr>
            <a:r>
              <a:rPr lang="en"/>
              <a:t>1:1 athletes will still need an explanation/form sent in to S.O. for competitions.</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